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1" d="100"/>
          <a:sy n="71" d="100"/>
        </p:scale>
        <p:origin x="-11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EB042D3-1BB6-48FB-A999-20224E069693}" type="datetimeFigureOut">
              <a:rPr lang="ar-IQ" smtClean="0"/>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03C3103-2D15-4030-B08A-AB504220C7B3}"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EB042D3-1BB6-48FB-A999-20224E069693}" type="datetimeFigureOut">
              <a:rPr lang="ar-IQ" smtClean="0"/>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03C3103-2D15-4030-B08A-AB504220C7B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EB042D3-1BB6-48FB-A999-20224E069693}" type="datetimeFigureOut">
              <a:rPr lang="ar-IQ" smtClean="0"/>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03C3103-2D15-4030-B08A-AB504220C7B3}"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EB042D3-1BB6-48FB-A999-20224E069693}" type="datetimeFigureOut">
              <a:rPr lang="ar-IQ" smtClean="0"/>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03C3103-2D15-4030-B08A-AB504220C7B3}"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EB042D3-1BB6-48FB-A999-20224E069693}" type="datetimeFigureOut">
              <a:rPr lang="ar-IQ" smtClean="0"/>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03C3103-2D15-4030-B08A-AB504220C7B3}"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EB042D3-1BB6-48FB-A999-20224E069693}" type="datetimeFigureOut">
              <a:rPr lang="ar-IQ" smtClean="0"/>
              <a:t>04/04/1440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03C3103-2D15-4030-B08A-AB504220C7B3}"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EB042D3-1BB6-48FB-A999-20224E069693}" type="datetimeFigureOut">
              <a:rPr lang="ar-IQ" smtClean="0"/>
              <a:t>04/04/1440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03C3103-2D15-4030-B08A-AB504220C7B3}"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EB042D3-1BB6-48FB-A999-20224E069693}" type="datetimeFigureOut">
              <a:rPr lang="ar-IQ" smtClean="0"/>
              <a:t>04/04/1440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03C3103-2D15-4030-B08A-AB504220C7B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EB042D3-1BB6-48FB-A999-20224E069693}" type="datetimeFigureOut">
              <a:rPr lang="ar-IQ" smtClean="0"/>
              <a:t>04/04/1440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03C3103-2D15-4030-B08A-AB504220C7B3}"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EB042D3-1BB6-48FB-A999-20224E069693}" type="datetimeFigureOut">
              <a:rPr lang="ar-IQ" smtClean="0"/>
              <a:t>04/04/1440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03C3103-2D15-4030-B08A-AB504220C7B3}"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EB042D3-1BB6-48FB-A999-20224E069693}" type="datetimeFigureOut">
              <a:rPr lang="ar-IQ" smtClean="0"/>
              <a:t>04/04/1440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03C3103-2D15-4030-B08A-AB504220C7B3}"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EB042D3-1BB6-48FB-A999-20224E069693}" type="datetimeFigureOut">
              <a:rPr lang="ar-IQ" smtClean="0"/>
              <a:t>04/04/1440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03C3103-2D15-4030-B08A-AB504220C7B3}"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التدريب المركب </a:t>
            </a:r>
            <a:endParaRPr lang="ar-IQ" dirty="0"/>
          </a:p>
        </p:txBody>
      </p:sp>
      <p:sp>
        <p:nvSpPr>
          <p:cNvPr id="3" name="عنوان فرعي 2"/>
          <p:cNvSpPr>
            <a:spLocks noGrp="1"/>
          </p:cNvSpPr>
          <p:nvPr>
            <p:ph type="subTitle" idx="1"/>
          </p:nvPr>
        </p:nvSpPr>
        <p:spPr/>
        <p:txBody>
          <a:bodyPr/>
          <a:lstStyle/>
          <a:p>
            <a:r>
              <a:rPr lang="ar-IQ" b="1" u="sng" dirty="0" smtClean="0"/>
              <a:t>البدني – </a:t>
            </a:r>
            <a:r>
              <a:rPr lang="ar-IQ" b="1" u="sng" dirty="0" err="1" smtClean="0"/>
              <a:t>المهاري</a:t>
            </a:r>
            <a:r>
              <a:rPr lang="ar-IQ" b="1" u="sng" dirty="0" smtClean="0"/>
              <a:t> </a:t>
            </a:r>
            <a:endParaRPr lang="ar-IQ" b="1"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a:bodyPr>
          <a:lstStyle/>
          <a:p>
            <a:r>
              <a:rPr lang="ar-IQ" dirty="0"/>
              <a:t>التدريب المركب (بدني - </a:t>
            </a:r>
            <a:r>
              <a:rPr lang="ar-IQ" dirty="0" err="1"/>
              <a:t>مهاري</a:t>
            </a:r>
            <a:r>
              <a:rPr lang="ar-IQ" dirty="0"/>
              <a:t> ) يتم تدريب القدرات البدنية والمهارات </a:t>
            </a:r>
            <a:r>
              <a:rPr lang="ar-IQ" dirty="0" err="1"/>
              <a:t>الاساسية</a:t>
            </a:r>
            <a:r>
              <a:rPr lang="ar-IQ" dirty="0"/>
              <a:t> في تمرين واحد ومثال على ذلك </a:t>
            </a:r>
            <a:endParaRPr lang="en-US" dirty="0"/>
          </a:p>
          <a:p>
            <a:r>
              <a:rPr lang="ar-IQ" dirty="0"/>
              <a:t>مجموعتين كل مجموعة تضم لاعبان المجموعة (أ) تقوم بمناولة الكرة ثم الجري المتعرج ما بين </a:t>
            </a:r>
            <a:r>
              <a:rPr lang="ar-IQ" dirty="0" err="1"/>
              <a:t>الاعلام</a:t>
            </a:r>
            <a:r>
              <a:rPr lang="ar-IQ" dirty="0"/>
              <a:t> عددها (3) والمسافة بين كل علم (1متر) ثم الجري بسرعة نحو المجوعة (ب) التي تبعد (15متر)حيث يقوم اللاعب بالدحرجة الكرة نحو مجموعة (أ) ...حيث نجد بان هذا التمرين يتم تطوير المناولة والدحرجة كمهارات </a:t>
            </a:r>
            <a:r>
              <a:rPr lang="ar-IQ" dirty="0" err="1"/>
              <a:t>اساسية</a:t>
            </a:r>
            <a:r>
              <a:rPr lang="ar-IQ" dirty="0"/>
              <a:t> </a:t>
            </a:r>
            <a:r>
              <a:rPr lang="ar-IQ" dirty="0" err="1"/>
              <a:t>بالاضافة</a:t>
            </a:r>
            <a:r>
              <a:rPr lang="ar-IQ" dirty="0"/>
              <a:t> </a:t>
            </a:r>
            <a:r>
              <a:rPr lang="ar-IQ" dirty="0" err="1"/>
              <a:t>الى</a:t>
            </a:r>
            <a:r>
              <a:rPr lang="ar-IQ" dirty="0"/>
              <a:t> الرشاقة والسرعة كصفات بدنية كما في الشكل التالي </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a:t>التدريب المركب ( </a:t>
            </a:r>
            <a:r>
              <a:rPr lang="ar-IQ" dirty="0" err="1"/>
              <a:t>مهاري</a:t>
            </a:r>
            <a:r>
              <a:rPr lang="ar-IQ" dirty="0"/>
              <a:t> - </a:t>
            </a:r>
            <a:r>
              <a:rPr lang="ar-IQ" dirty="0" err="1"/>
              <a:t>مهاري</a:t>
            </a:r>
            <a:r>
              <a:rPr lang="ar-IQ" dirty="0"/>
              <a:t>) يتم تدريب المهارات الأساسية كدمج مهارة مع مهارة أخرى </a:t>
            </a:r>
            <a:r>
              <a:rPr lang="ar-IQ" dirty="0" err="1"/>
              <a:t>او</a:t>
            </a:r>
            <a:r>
              <a:rPr lang="ar-IQ" dirty="0"/>
              <a:t> عدة مهارات أساسية في تمرين واحد ومثال على ذلك </a:t>
            </a:r>
            <a:endParaRPr lang="en-US" dirty="0"/>
          </a:p>
          <a:p>
            <a:r>
              <a:rPr lang="ar-IQ" dirty="0"/>
              <a:t>أ- تمرين لتطوير مهارة المناولة والإخماد </a:t>
            </a:r>
            <a:r>
              <a:rPr lang="ar-IQ" dirty="0" err="1"/>
              <a:t>والتهديف</a:t>
            </a:r>
            <a:r>
              <a:rPr lang="ar-IQ" dirty="0"/>
              <a:t> ... لاعبان على خط منتصف الملعب المسافة بينهما (12متر) المناولة بينهما إلى منطقة الجزاء يقوم اللاعب بإخماد الكرة </a:t>
            </a:r>
            <a:r>
              <a:rPr lang="ar-IQ" dirty="0" err="1"/>
              <a:t>والتهديف</a:t>
            </a:r>
            <a:r>
              <a:rPr lang="ar-IQ" dirty="0"/>
              <a:t> </a:t>
            </a:r>
            <a:r>
              <a:rPr lang="en-US" dirty="0" smtClean="0"/>
              <a:t/>
            </a:r>
            <a:br>
              <a:rPr lang="en-US" dirty="0" smtClean="0"/>
            </a:br>
            <a:r>
              <a:rPr lang="ar-IQ" dirty="0"/>
              <a:t>ب- تمرين لتطوير المناولة والدحرجة ....</a:t>
            </a:r>
            <a:r>
              <a:rPr lang="ar-IQ" dirty="0" err="1"/>
              <a:t>اربعة</a:t>
            </a:r>
            <a:r>
              <a:rPr lang="ar-IQ" dirty="0"/>
              <a:t> لاعبين على شكل مربع </a:t>
            </a:r>
            <a:r>
              <a:rPr lang="ar-IQ" dirty="0" err="1"/>
              <a:t>ابعاده</a:t>
            </a:r>
            <a:r>
              <a:rPr lang="ar-IQ" dirty="0"/>
              <a:t> (7×7م) يقوم كل لاعب بمناولة الكرة والتحرك نحو الزميل الذي يستلم الكرة </a:t>
            </a:r>
            <a:r>
              <a:rPr lang="ar-IQ" dirty="0" err="1"/>
              <a:t>لاخذ</a:t>
            </a:r>
            <a:r>
              <a:rPr lang="ar-IQ" dirty="0"/>
              <a:t> مكانه ثم يقوم لاعب </a:t>
            </a:r>
            <a:r>
              <a:rPr lang="ar-IQ" dirty="0" err="1"/>
              <a:t>الاخير</a:t>
            </a:r>
            <a:r>
              <a:rPr lang="ar-IQ" dirty="0"/>
              <a:t> بدحرجة الكرة نحو الشاخص ومناولتها للزميل مع اخذ مكانه كما في الشكل التالي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a:t>- التدريب المركب ( </a:t>
            </a:r>
            <a:r>
              <a:rPr lang="ar-IQ" dirty="0" err="1"/>
              <a:t>مهاري</a:t>
            </a:r>
            <a:r>
              <a:rPr lang="ar-IQ" dirty="0"/>
              <a:t> -خططي) يتم تدريب بعض المهارات الأساسية مع خطط لعب معينة تهدف لصقل وتطوير المهارات الأساسية وخطط اللعب التي سوف يتم تطبيقها وتنفيذها أثناء اللعب ومثال على ذلك</a:t>
            </a:r>
            <a:endParaRPr lang="en-US" dirty="0"/>
          </a:p>
          <a:p>
            <a:r>
              <a:rPr lang="ar-IQ" dirty="0"/>
              <a:t> تدريب المناولة والجري بالكرة </a:t>
            </a:r>
            <a:r>
              <a:rPr lang="ar-IQ" dirty="0" err="1"/>
              <a:t>والتهديف</a:t>
            </a:r>
            <a:r>
              <a:rPr lang="ar-IQ" dirty="0"/>
              <a:t> مع عمل تبادل مراكز بين لاعبين . </a:t>
            </a:r>
            <a:r>
              <a:rPr lang="ar-IQ" dirty="0" err="1"/>
              <a:t>اربعة</a:t>
            </a:r>
            <a:r>
              <a:rPr lang="ar-IQ" dirty="0"/>
              <a:t>  لاعبين لاعب جناح ومهاجمين ولاعب وسط   يقوم لاعب الوسط بلعب مناولة لأحد اللاعبين المهاجمين الذي يقوم بإرجاع الكرة بمناولة للاعب الوسط الذي يقوم بمناولة قطرية إلى لاعب الجناح الذي يقوم بلعب الكرة العرضية في منطقة الجزار وفي هذا الحالة يقوم المهاجمين بتبادل </a:t>
            </a:r>
            <a:r>
              <a:rPr lang="ar-IQ" smtClean="0"/>
              <a:t>المراكزوالتهديف</a:t>
            </a:r>
            <a:r>
              <a:rPr lang="ar-IQ" dirty="0" smtClean="0"/>
              <a:t>  </a:t>
            </a: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241</Words>
  <Application>Microsoft Office PowerPoint</Application>
  <PresentationFormat>عرض على الشاشة (3:4)‏</PresentationFormat>
  <Paragraphs>8</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التدريب المركب </vt:lpstr>
      <vt:lpstr>الشريحة 2</vt:lpstr>
      <vt:lpstr>الشريحة 3</vt:lpstr>
      <vt:lpstr>الشريحة 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التدريب المركب </dc:title>
  <dc:creator>hp</dc:creator>
  <cp:lastModifiedBy>hp</cp:lastModifiedBy>
  <cp:revision>1</cp:revision>
  <dcterms:created xsi:type="dcterms:W3CDTF">2018-12-12T18:44:16Z</dcterms:created>
  <dcterms:modified xsi:type="dcterms:W3CDTF">2018-12-12T18:47:55Z</dcterms:modified>
</cp:coreProperties>
</file>